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72" r:id="rId13"/>
    <p:sldId id="279" r:id="rId14"/>
    <p:sldId id="261" r:id="rId15"/>
    <p:sldId id="262" r:id="rId16"/>
    <p:sldId id="263" r:id="rId17"/>
    <p:sldId id="264" r:id="rId18"/>
    <p:sldId id="273" r:id="rId19"/>
    <p:sldId id="278" r:id="rId20"/>
    <p:sldId id="274" r:id="rId21"/>
    <p:sldId id="275" r:id="rId22"/>
    <p:sldId id="276"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100" d="100"/>
          <a:sy n="100" d="100"/>
        </p:scale>
        <p:origin x="990"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4664896"/>
        <c:axId val="264664112"/>
      </c:scatterChart>
      <c:valAx>
        <c:axId val="264664896"/>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64664112"/>
        <c:crosses val="autoZero"/>
        <c:crossBetween val="midCat"/>
      </c:valAx>
      <c:valAx>
        <c:axId val="264664112"/>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6466489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4664504"/>
        <c:axId val="264660192"/>
      </c:scatterChart>
      <c:valAx>
        <c:axId val="264664504"/>
        <c:scaling>
          <c:orientation val="minMax"/>
          <c:max val="950"/>
          <c:min val="450"/>
        </c:scaling>
        <c:delete val="0"/>
        <c:axPos val="b"/>
        <c:numFmt formatCode="General" sourceLinked="1"/>
        <c:majorTickMark val="out"/>
        <c:minorTickMark val="none"/>
        <c:tickLblPos val="nextTo"/>
        <c:crossAx val="264660192"/>
        <c:crosses val="autoZero"/>
        <c:crossBetween val="midCat"/>
      </c:valAx>
      <c:valAx>
        <c:axId val="264660192"/>
        <c:scaling>
          <c:orientation val="minMax"/>
          <c:min val="0"/>
        </c:scaling>
        <c:delete val="0"/>
        <c:axPos val="l"/>
        <c:majorGridlines/>
        <c:numFmt formatCode="General" sourceLinked="1"/>
        <c:majorTickMark val="out"/>
        <c:minorTickMark val="none"/>
        <c:tickLblPos val="nextTo"/>
        <c:crossAx val="26466450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64665288"/>
        <c:axId val="264661368"/>
      </c:scatterChart>
      <c:valAx>
        <c:axId val="26466528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64661368"/>
        <c:crosses val="autoZero"/>
        <c:crossBetween val="midCat"/>
      </c:valAx>
      <c:valAx>
        <c:axId val="26466136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6466528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t>
            </a:r>
            <a:r>
              <a:rPr lang="nb-NO" dirty="0" smtClean="0">
                <a:solidFill>
                  <a:schemeClr val="tx1"/>
                </a:solidFill>
              </a:rPr>
              <a:t>Albedo </a:t>
            </a:r>
            <a:r>
              <a:rPr lang="nb-NO" dirty="0">
                <a:solidFill>
                  <a:schemeClr val="tx1"/>
                </a:solidFill>
              </a:rPr>
              <a:t>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dLbls>
          <c:showLegendKey val="0"/>
          <c:showVal val="0"/>
          <c:showCatName val="0"/>
          <c:showSerName val="0"/>
          <c:showPercent val="0"/>
          <c:showBubbleSize val="0"/>
        </c:dLbls>
        <c:axId val="264663328"/>
        <c:axId val="264663720"/>
      </c:scatterChart>
      <c:valAx>
        <c:axId val="26466332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64663720"/>
        <c:crosses val="autoZero"/>
        <c:crossBetween val="midCat"/>
      </c:valAx>
      <c:valAx>
        <c:axId val="264663720"/>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6466332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24/02/2016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24/02/2016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24/02/2016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24/02/2016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ti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7.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0.png"/><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5.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6.xml"/><Relationship Id="rId6" Type="http://schemas.openxmlformats.org/officeDocument/2006/relationships/image" Target="../media/image46.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2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a:t>
            </a:r>
            <a:r>
              <a:rPr lang="en-GB" dirty="0" smtClean="0"/>
              <a:t>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a:t>
            </a:r>
            <a:r>
              <a:rPr lang="en-US" i="1" dirty="0" smtClean="0"/>
              <a:t>Mare Serenitatis, top center of image, </a:t>
            </a:r>
            <a:r>
              <a:rPr lang="en-US" i="1" dirty="0"/>
              <a:t>and Mare </a:t>
            </a:r>
            <a:r>
              <a:rPr lang="en-US" i="1" dirty="0" err="1" smtClean="0"/>
              <a:t>Tranquillitatis</a:t>
            </a:r>
            <a:r>
              <a:rPr lang="en-US" i="1" dirty="0" smtClean="0"/>
              <a:t>, </a:t>
            </a:r>
            <a:r>
              <a:rPr lang="en-US" i="1" dirty="0" smtClean="0"/>
              <a:t>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hart 3"/>
          <p:cNvGraphicFramePr>
            <a:graphicFrameLocks/>
          </p:cNvGraphicFramePr>
          <p:nvPr>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5" name="Rectangle 4"/>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spTree>
    <p:extLst>
      <p:ext uri="{BB962C8B-B14F-4D97-AF65-F5344CB8AC3E}">
        <p14:creationId xmlns:p14="http://schemas.microsoft.com/office/powerpoint/2010/main" val="4224873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aphicFrame>
        <p:nvGraphicFramePr>
          <p:cNvPr id="6" name="Chart 5"/>
          <p:cNvGraphicFramePr>
            <a:graphicFrameLocks/>
          </p:cNvGraphicFramePr>
          <p:nvPr>
            <p:extLst>
              <p:ext uri="{D42A27DB-BD31-4B8C-83A1-F6EECF244321}">
                <p14:modId xmlns:p14="http://schemas.microsoft.com/office/powerpoint/2010/main" val="1102157776"/>
              </p:ext>
            </p:extLst>
          </p:nvPr>
        </p:nvGraphicFramePr>
        <p:xfrm>
          <a:off x="5868355" y="2822841"/>
          <a:ext cx="6192571" cy="40541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4"/>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spTree>
    <p:extLst>
      <p:ext uri="{BB962C8B-B14F-4D97-AF65-F5344CB8AC3E}">
        <p14:creationId xmlns:p14="http://schemas.microsoft.com/office/powerpoint/2010/main" val="306324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Taking our own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42428" cy="3607396"/>
          </a:xfrm>
        </p:spPr>
        <p:txBody>
          <a:bodyPr/>
          <a:lstStyle/>
          <a:p>
            <a:r>
              <a:rPr lang="en-GB" dirty="0" smtClean="0">
                <a:solidFill>
                  <a:schemeClr val="bg1"/>
                </a:solidFill>
              </a:rPr>
              <a:t>Own images at different phase</a:t>
            </a:r>
            <a:endParaRPr lang="en-GB" dirty="0">
              <a:solidFill>
                <a:schemeClr val="bg1"/>
              </a:solidFill>
            </a:endParaRPr>
          </a:p>
        </p:txBody>
      </p:sp>
      <p:grpSp>
        <p:nvGrpSpPr>
          <p:cNvPr id="38" name="Group 37"/>
          <p:cNvGrpSpPr/>
          <p:nvPr/>
        </p:nvGrpSpPr>
        <p:grpSpPr>
          <a:xfrm>
            <a:off x="4250027" y="217442"/>
            <a:ext cx="6880128" cy="6640558"/>
            <a:chOff x="0" y="-1821354"/>
            <a:chExt cx="12436442" cy="12003398"/>
          </a:xfrm>
        </p:grpSpPr>
        <p:grpSp>
          <p:nvGrpSpPr>
            <p:cNvPr id="36" name="Group 35"/>
            <p:cNvGrpSpPr/>
            <p:nvPr/>
          </p:nvGrpSpPr>
          <p:grpSpPr>
            <a:xfrm>
              <a:off x="0" y="-1821354"/>
              <a:ext cx="12436442" cy="12003398"/>
              <a:chOff x="0" y="-1821354"/>
              <a:chExt cx="12436442" cy="12003398"/>
            </a:xfrm>
          </p:grpSpPr>
          <p:grpSp>
            <p:nvGrpSpPr>
              <p:cNvPr id="33" name="Group 32"/>
              <p:cNvGrpSpPr/>
              <p:nvPr/>
            </p:nvGrpSpPr>
            <p:grpSpPr>
              <a:xfrm>
                <a:off x="0" y="-1598035"/>
                <a:ext cx="12436442" cy="11780079"/>
                <a:chOff x="0" y="-1598035"/>
                <a:chExt cx="12436442" cy="11780079"/>
              </a:xfrm>
            </p:grpSpPr>
            <p:grpSp>
              <p:nvGrpSpPr>
                <p:cNvPr id="30" name="Group 29"/>
                <p:cNvGrpSpPr/>
                <p:nvPr/>
              </p:nvGrpSpPr>
              <p:grpSpPr>
                <a:xfrm>
                  <a:off x="0" y="-1598035"/>
                  <a:ext cx="12436442" cy="11780079"/>
                  <a:chOff x="0" y="-1598035"/>
                  <a:chExt cx="12436442" cy="11780079"/>
                </a:xfrm>
              </p:grpSpPr>
              <p:grpSp>
                <p:nvGrpSpPr>
                  <p:cNvPr id="28" name="Group 27"/>
                  <p:cNvGrpSpPr/>
                  <p:nvPr/>
                </p:nvGrpSpPr>
                <p:grpSpPr>
                  <a:xfrm>
                    <a:off x="0" y="-1598035"/>
                    <a:ext cx="12436442" cy="11780079"/>
                    <a:chOff x="0" y="-1598035"/>
                    <a:chExt cx="12436442" cy="11780079"/>
                  </a:xfrm>
                </p:grpSpPr>
                <p:pic>
                  <p:nvPicPr>
                    <p:cNvPr id="27" name="Picture 26"/>
                    <p:cNvPicPr>
                      <a:picLocks noChangeAspect="1"/>
                    </p:cNvPicPr>
                    <p:nvPr/>
                  </p:nvPicPr>
                  <p:blipFill rotWithShape="1">
                    <a:blip r:embed="rId2">
                      <a:lum bright="6000"/>
                    </a:blip>
                    <a:srcRect l="15104" t="2963" r="14375" b="4814"/>
                    <a:stretch/>
                  </p:blipFill>
                  <p:spPr>
                    <a:xfrm>
                      <a:off x="7419653" y="1871708"/>
                      <a:ext cx="5016789" cy="3690341"/>
                    </a:xfrm>
                    <a:prstGeom prst="rect">
                      <a:avLst/>
                    </a:prstGeom>
                  </p:spPr>
                </p:pic>
                <p:grpSp>
                  <p:nvGrpSpPr>
                    <p:cNvPr id="26" name="Group 25"/>
                    <p:cNvGrpSpPr/>
                    <p:nvPr/>
                  </p:nvGrpSpPr>
                  <p:grpSpPr>
                    <a:xfrm>
                      <a:off x="0" y="-1598035"/>
                      <a:ext cx="11937671" cy="11780079"/>
                      <a:chOff x="0" y="-1598035"/>
                      <a:chExt cx="11937671" cy="11780079"/>
                    </a:xfrm>
                  </p:grpSpPr>
                  <p:grpSp>
                    <p:nvGrpSpPr>
                      <p:cNvPr id="24" name="Group 23"/>
                      <p:cNvGrpSpPr/>
                      <p:nvPr/>
                    </p:nvGrpSpPr>
                    <p:grpSpPr>
                      <a:xfrm>
                        <a:off x="0" y="-1598035"/>
                        <a:ext cx="11937671" cy="11780079"/>
                        <a:chOff x="0" y="-1598035"/>
                        <a:chExt cx="11937671" cy="11780079"/>
                      </a:xfrm>
                    </p:grpSpPr>
                    <p:grpSp>
                      <p:nvGrpSpPr>
                        <p:cNvPr id="22" name="Group 21"/>
                        <p:cNvGrpSpPr/>
                        <p:nvPr/>
                      </p:nvGrpSpPr>
                      <p:grpSpPr>
                        <a:xfrm>
                          <a:off x="0" y="-1598035"/>
                          <a:ext cx="11937671" cy="11780079"/>
                          <a:chOff x="0" y="-1598035"/>
                          <a:chExt cx="11937671" cy="11780079"/>
                        </a:xfrm>
                      </p:grpSpPr>
                      <p:pic>
                        <p:nvPicPr>
                          <p:cNvPr id="21" name="Picture 20"/>
                          <p:cNvPicPr>
                            <a:picLocks noChangeAspect="1"/>
                          </p:cNvPicPr>
                          <p:nvPr/>
                        </p:nvPicPr>
                        <p:blipFill rotWithShape="1">
                          <a:blip r:embed="rId3"/>
                          <a:srcRect l="47210" t="48716" r="15311" b="8668"/>
                          <a:stretch/>
                        </p:blipFill>
                        <p:spPr>
                          <a:xfrm>
                            <a:off x="6356372" y="8080295"/>
                            <a:ext cx="2711427" cy="1711405"/>
                          </a:xfrm>
                          <a:prstGeom prst="rect">
                            <a:avLst/>
                          </a:prstGeom>
                        </p:spPr>
                      </p:pic>
                      <p:grpSp>
                        <p:nvGrpSpPr>
                          <p:cNvPr id="20" name="Group 19"/>
                          <p:cNvGrpSpPr/>
                          <p:nvPr/>
                        </p:nvGrpSpPr>
                        <p:grpSpPr>
                          <a:xfrm>
                            <a:off x="0" y="-1598035"/>
                            <a:ext cx="11937671" cy="11780079"/>
                            <a:chOff x="0" y="-1598035"/>
                            <a:chExt cx="11937671" cy="11780079"/>
                          </a:xfrm>
                        </p:grpSpPr>
                        <p:pic>
                          <p:nvPicPr>
                            <p:cNvPr id="19" name="Picture 18"/>
                            <p:cNvPicPr>
                              <a:picLocks noChangeAspect="1"/>
                            </p:cNvPicPr>
                            <p:nvPr/>
                          </p:nvPicPr>
                          <p:blipFill rotWithShape="1">
                            <a:blip r:embed="rId4">
                              <a:lum bright="3000"/>
                            </a:blip>
                            <a:srcRect l="14921" t="2981" r="15317" b="4321"/>
                            <a:stretch/>
                          </p:blipFill>
                          <p:spPr>
                            <a:xfrm>
                              <a:off x="4494744" y="5866304"/>
                              <a:ext cx="4984172" cy="3725371"/>
                            </a:xfrm>
                            <a:prstGeom prst="rect">
                              <a:avLst/>
                            </a:prstGeom>
                          </p:spPr>
                        </p:pic>
                        <p:grpSp>
                          <p:nvGrpSpPr>
                            <p:cNvPr id="18" name="Group 17"/>
                            <p:cNvGrpSpPr/>
                            <p:nvPr/>
                          </p:nvGrpSpPr>
                          <p:grpSpPr>
                            <a:xfrm>
                              <a:off x="0" y="-1598035"/>
                              <a:ext cx="11937671" cy="11780079"/>
                              <a:chOff x="0" y="-1598035"/>
                              <a:chExt cx="11937671" cy="11780079"/>
                            </a:xfrm>
                          </p:grpSpPr>
                          <p:grpSp>
                            <p:nvGrpSpPr>
                              <p:cNvPr id="16" name="Group 15"/>
                              <p:cNvGrpSpPr/>
                              <p:nvPr/>
                            </p:nvGrpSpPr>
                            <p:grpSpPr>
                              <a:xfrm>
                                <a:off x="0" y="-1598035"/>
                                <a:ext cx="9776577" cy="11780079"/>
                                <a:chOff x="0" y="-1598035"/>
                                <a:chExt cx="9776577" cy="11780079"/>
                              </a:xfrm>
                            </p:grpSpPr>
                            <p:pic>
                              <p:nvPicPr>
                                <p:cNvPr id="15" name="Picture 14"/>
                                <p:cNvPicPr>
                                  <a:picLocks noChangeAspect="1"/>
                                </p:cNvPicPr>
                                <p:nvPr/>
                              </p:nvPicPr>
                              <p:blipFill rotWithShape="1">
                                <a:blip r:embed="rId5">
                                  <a:lum/>
                                </a:blip>
                                <a:srcRect l="14792" t="2221" r="15387" b="4762"/>
                                <a:stretch/>
                              </p:blipFill>
                              <p:spPr>
                                <a:xfrm>
                                  <a:off x="4680053" y="3678347"/>
                                  <a:ext cx="5096524" cy="3819134"/>
                                </a:xfrm>
                                <a:prstGeom prst="rect">
                                  <a:avLst/>
                                </a:prstGeom>
                              </p:spPr>
                            </p:pic>
                            <p:grpSp>
                              <p:nvGrpSpPr>
                                <p:cNvPr id="14" name="Group 13"/>
                                <p:cNvGrpSpPr/>
                                <p:nvPr/>
                              </p:nvGrpSpPr>
                              <p:grpSpPr>
                                <a:xfrm>
                                  <a:off x="0" y="-1598035"/>
                                  <a:ext cx="8229698" cy="11780079"/>
                                  <a:chOff x="0" y="-1598035"/>
                                  <a:chExt cx="8229698" cy="11780079"/>
                                </a:xfrm>
                              </p:grpSpPr>
                              <p:pic>
                                <p:nvPicPr>
                                  <p:cNvPr id="13" name="Picture 12"/>
                                  <p:cNvPicPr>
                                    <a:picLocks noChangeAspect="1"/>
                                  </p:cNvPicPr>
                                  <p:nvPr/>
                                </p:nvPicPr>
                                <p:blipFill rotWithShape="1">
                                  <a:blip r:embed="rId6">
                                    <a:lum bright="-3000"/>
                                  </a:blip>
                                  <a:srcRect l="14792" t="2407" r="15208" b="7038"/>
                                  <a:stretch/>
                                </p:blipFill>
                                <p:spPr>
                                  <a:xfrm>
                                    <a:off x="3177528" y="6505688"/>
                                    <a:ext cx="5052170" cy="3676356"/>
                                  </a:xfrm>
                                  <a:prstGeom prst="rect">
                                    <a:avLst/>
                                  </a:prstGeom>
                                </p:spPr>
                              </p:pic>
                              <p:grpSp>
                                <p:nvGrpSpPr>
                                  <p:cNvPr id="12" name="Group 11"/>
                                  <p:cNvGrpSpPr/>
                                  <p:nvPr/>
                                </p:nvGrpSpPr>
                                <p:grpSpPr>
                                  <a:xfrm>
                                    <a:off x="0" y="-1598035"/>
                                    <a:ext cx="6503347" cy="10056971"/>
                                    <a:chOff x="0" y="-1598035"/>
                                    <a:chExt cx="6503347" cy="10056971"/>
                                  </a:xfrm>
                                </p:grpSpPr>
                                <p:grpSp>
                                  <p:nvGrpSpPr>
                                    <p:cNvPr id="10" name="Group 9"/>
                                    <p:cNvGrpSpPr/>
                                    <p:nvPr/>
                                  </p:nvGrpSpPr>
                                  <p:grpSpPr>
                                    <a:xfrm>
                                      <a:off x="0" y="-1598035"/>
                                      <a:ext cx="6503347" cy="8184188"/>
                                      <a:chOff x="297503" y="416116"/>
                                      <a:chExt cx="6503347" cy="8184188"/>
                                    </a:xfrm>
                                  </p:grpSpPr>
                                  <p:grpSp>
                                    <p:nvGrpSpPr>
                                      <p:cNvPr id="8" name="Group 7"/>
                                      <p:cNvGrpSpPr/>
                                      <p:nvPr/>
                                    </p:nvGrpSpPr>
                                    <p:grpSpPr>
                                      <a:xfrm>
                                        <a:off x="476250" y="416116"/>
                                        <a:ext cx="6324600" cy="6067211"/>
                                        <a:chOff x="-228600" y="1501966"/>
                                        <a:chExt cx="6324600" cy="6067211"/>
                                      </a:xfrm>
                                    </p:grpSpPr>
                                    <p:grpSp>
                                      <p:nvGrpSpPr>
                                        <p:cNvPr id="6" name="Group 5"/>
                                        <p:cNvGrpSpPr/>
                                        <p:nvPr/>
                                      </p:nvGrpSpPr>
                                      <p:grpSpPr>
                                        <a:xfrm>
                                          <a:off x="439718" y="1501966"/>
                                          <a:ext cx="5656282" cy="4305446"/>
                                          <a:chOff x="439718" y="1501966"/>
                                          <a:chExt cx="5656282" cy="4305446"/>
                                        </a:xfrm>
                                      </p:grpSpPr>
                                      <p:pic>
                                        <p:nvPicPr>
                                          <p:cNvPr id="4" name="Picture 3"/>
                                          <p:cNvPicPr>
                                            <a:picLocks noChangeAspect="1"/>
                                          </p:cNvPicPr>
                                          <p:nvPr/>
                                        </p:nvPicPr>
                                        <p:blipFill rotWithShape="1">
                                          <a:blip r:embed="rId7">
                                            <a:lum bright="-5000"/>
                                          </a:blip>
                                          <a:srcRect l="12821" t="3447" r="13205" b="6524"/>
                                          <a:stretch/>
                                        </p:blipFill>
                                        <p:spPr>
                                          <a:xfrm>
                                            <a:off x="1129866" y="1501966"/>
                                            <a:ext cx="4966134" cy="3399693"/>
                                          </a:xfrm>
                                          <a:prstGeom prst="rect">
                                            <a:avLst/>
                                          </a:prstGeom>
                                        </p:spPr>
                                      </p:pic>
                                      <p:pic>
                                        <p:nvPicPr>
                                          <p:cNvPr id="5" name="Picture 4"/>
                                          <p:cNvPicPr>
                                            <a:picLocks noChangeAspect="1"/>
                                          </p:cNvPicPr>
                                          <p:nvPr/>
                                        </p:nvPicPr>
                                        <p:blipFill rotWithShape="1">
                                          <a:blip r:embed="rId8"/>
                                          <a:srcRect l="12436" t="-656" r="13077" b="6981"/>
                                          <a:stretch/>
                                        </p:blipFill>
                                        <p:spPr>
                                          <a:xfrm>
                                            <a:off x="439718" y="2247089"/>
                                            <a:ext cx="5032963" cy="3560323"/>
                                          </a:xfrm>
                                          <a:prstGeom prst="rect">
                                            <a:avLst/>
                                          </a:prstGeom>
                                        </p:spPr>
                                      </p:pic>
                                    </p:grpSp>
                                    <p:pic>
                                      <p:nvPicPr>
                                        <p:cNvPr id="7" name="Picture 6"/>
                                        <p:cNvPicPr>
                                          <a:picLocks noChangeAspect="1"/>
                                        </p:cNvPicPr>
                                        <p:nvPr/>
                                      </p:nvPicPr>
                                      <p:blipFill rotWithShape="1">
                                        <a:blip r:embed="rId9"/>
                                        <a:srcRect l="13333" t="-428" r="13333" b="6524"/>
                                        <a:stretch/>
                                      </p:blipFill>
                                      <p:spPr>
                                        <a:xfrm>
                                          <a:off x="-228600" y="4026051"/>
                                          <a:ext cx="4919098" cy="3543126"/>
                                        </a:xfrm>
                                        <a:prstGeom prst="rect">
                                          <a:avLst/>
                                        </a:prstGeom>
                                      </p:spPr>
                                    </p:pic>
                                  </p:grpSp>
                                  <p:pic>
                                    <p:nvPicPr>
                                      <p:cNvPr id="9" name="Picture 8"/>
                                      <p:cNvPicPr>
                                        <a:picLocks noChangeAspect="1"/>
                                      </p:cNvPicPr>
                                      <p:nvPr/>
                                    </p:nvPicPr>
                                    <p:blipFill rotWithShape="1">
                                      <a:blip r:embed="rId10">
                                        <a:lum bright="-4000"/>
                                      </a:blip>
                                      <a:srcRect l="13571" t="-265" r="13214" b="6508"/>
                                      <a:stretch/>
                                    </p:blipFill>
                                    <p:spPr>
                                      <a:xfrm>
                                        <a:off x="297503" y="5043911"/>
                                        <a:ext cx="4937205" cy="3556393"/>
                                      </a:xfrm>
                                      <a:prstGeom prst="rect">
                                        <a:avLst/>
                                      </a:prstGeom>
                                    </p:spPr>
                                  </p:pic>
                                </p:grpSp>
                                <p:pic>
                                  <p:nvPicPr>
                                    <p:cNvPr id="11" name="Picture 10"/>
                                    <p:cNvPicPr>
                                      <a:picLocks noChangeAspect="1"/>
                                    </p:cNvPicPr>
                                    <p:nvPr/>
                                  </p:nvPicPr>
                                  <p:blipFill rotWithShape="1">
                                    <a:blip r:embed="rId11">
                                      <a:lum bright="-6000"/>
                                    </a:blip>
                                    <a:srcRect l="12821" t="85" r="13141" b="6409"/>
                                    <a:stretch/>
                                  </p:blipFill>
                                  <p:spPr>
                                    <a:xfrm>
                                      <a:off x="1301389" y="4966284"/>
                                      <a:ext cx="4916531" cy="3492652"/>
                                    </a:xfrm>
                                    <a:prstGeom prst="rect">
                                      <a:avLst/>
                                    </a:prstGeom>
                                  </p:spPr>
                                </p:pic>
                              </p:grpSp>
                            </p:grpSp>
                          </p:grpSp>
                          <p:pic>
                            <p:nvPicPr>
                              <p:cNvPr id="17" name="Picture 16"/>
                              <p:cNvPicPr>
                                <a:picLocks noChangeAspect="1"/>
                              </p:cNvPicPr>
                              <p:nvPr/>
                            </p:nvPicPr>
                            <p:blipFill rotWithShape="1">
                              <a:blip r:embed="rId12"/>
                              <a:srcRect l="15538" t="3213" r="15225" b="5015"/>
                              <a:stretch/>
                            </p:blipFill>
                            <p:spPr>
                              <a:xfrm>
                                <a:off x="6910508" y="5032605"/>
                                <a:ext cx="5027163" cy="3748122"/>
                              </a:xfrm>
                              <a:prstGeom prst="rect">
                                <a:avLst/>
                              </a:prstGeom>
                            </p:spPr>
                          </p:pic>
                        </p:grpSp>
                      </p:grpSp>
                    </p:grpSp>
                    <p:pic>
                      <p:nvPicPr>
                        <p:cNvPr id="23" name="Picture 22"/>
                        <p:cNvPicPr>
                          <a:picLocks noChangeAspect="1"/>
                        </p:cNvPicPr>
                        <p:nvPr/>
                      </p:nvPicPr>
                      <p:blipFill rotWithShape="1">
                        <a:blip r:embed="rId13"/>
                        <a:srcRect l="15277" t="2223" r="15415" b="5371"/>
                        <a:stretch/>
                      </p:blipFill>
                      <p:spPr>
                        <a:xfrm>
                          <a:off x="3381433" y="3277755"/>
                          <a:ext cx="4944929" cy="3708561"/>
                        </a:xfrm>
                        <a:prstGeom prst="rect">
                          <a:avLst/>
                        </a:prstGeom>
                      </p:spPr>
                    </p:pic>
                  </p:grpSp>
                  <p:pic>
                    <p:nvPicPr>
                      <p:cNvPr id="25" name="Picture 24"/>
                      <p:cNvPicPr>
                        <a:picLocks noChangeAspect="1"/>
                      </p:cNvPicPr>
                      <p:nvPr/>
                    </p:nvPicPr>
                    <p:blipFill rotWithShape="1">
                      <a:blip r:embed="rId14">
                        <a:lum bright="6000"/>
                      </a:blip>
                      <a:srcRect l="14698" t="2929" r="15302" b="4545"/>
                      <a:stretch/>
                    </p:blipFill>
                    <p:spPr>
                      <a:xfrm>
                        <a:off x="6487185" y="1956777"/>
                        <a:ext cx="5014793" cy="3728506"/>
                      </a:xfrm>
                      <a:prstGeom prst="rect">
                        <a:avLst/>
                      </a:prstGeom>
                    </p:spPr>
                  </p:pic>
                </p:grpSp>
              </p:grpSp>
              <p:pic>
                <p:nvPicPr>
                  <p:cNvPr id="29" name="Picture 28"/>
                  <p:cNvPicPr>
                    <a:picLocks noChangeAspect="1"/>
                  </p:cNvPicPr>
                  <p:nvPr/>
                </p:nvPicPr>
                <p:blipFill rotWithShape="1">
                  <a:blip r:embed="rId15">
                    <a:lum bright="4000"/>
                  </a:blip>
                  <a:srcRect l="14698" t="2930" r="15151" b="4949"/>
                  <a:stretch/>
                </p:blipFill>
                <p:spPr>
                  <a:xfrm>
                    <a:off x="6402983" y="332735"/>
                    <a:ext cx="5061071" cy="3738416"/>
                  </a:xfrm>
                  <a:prstGeom prst="rect">
                    <a:avLst/>
                  </a:prstGeom>
                </p:spPr>
              </p:pic>
            </p:grpSp>
            <p:pic>
              <p:nvPicPr>
                <p:cNvPr id="32" name="Picture 31"/>
                <p:cNvPicPr>
                  <a:picLocks noChangeAspect="1"/>
                </p:cNvPicPr>
                <p:nvPr/>
              </p:nvPicPr>
              <p:blipFill rotWithShape="1">
                <a:blip r:embed="rId16"/>
                <a:srcRect l="15002" t="2731" r="15227" b="4544"/>
                <a:stretch/>
              </p:blipFill>
              <p:spPr>
                <a:xfrm>
                  <a:off x="4632244" y="-730085"/>
                  <a:ext cx="5043458" cy="3770303"/>
                </a:xfrm>
                <a:prstGeom prst="rect">
                  <a:avLst/>
                </a:prstGeom>
              </p:spPr>
            </p:pic>
          </p:grpSp>
          <p:pic>
            <p:nvPicPr>
              <p:cNvPr id="35" name="Picture 34"/>
              <p:cNvPicPr>
                <a:picLocks noChangeAspect="1"/>
              </p:cNvPicPr>
              <p:nvPr/>
            </p:nvPicPr>
            <p:blipFill rotWithShape="1">
              <a:blip r:embed="rId17"/>
              <a:srcRect l="38553" t="8507" r="15859" b="27231"/>
              <a:stretch/>
            </p:blipFill>
            <p:spPr>
              <a:xfrm>
                <a:off x="4102749" y="-1821354"/>
                <a:ext cx="3269370" cy="2592285"/>
              </a:xfrm>
              <a:prstGeom prst="rect">
                <a:avLst/>
              </a:prstGeom>
            </p:spPr>
          </p:pic>
        </p:grpSp>
        <p:pic>
          <p:nvPicPr>
            <p:cNvPr id="37" name="Picture 36"/>
            <p:cNvPicPr>
              <a:picLocks noChangeAspect="1"/>
            </p:cNvPicPr>
            <p:nvPr/>
          </p:nvPicPr>
          <p:blipFill rotWithShape="1">
            <a:blip r:embed="rId18">
              <a:lum bright="4000"/>
            </a:blip>
            <a:srcRect l="15001" t="3732" r="15634" b="4885"/>
            <a:stretch/>
          </p:blipFill>
          <p:spPr>
            <a:xfrm>
              <a:off x="4232699" y="2267676"/>
              <a:ext cx="4937870" cy="3659190"/>
            </a:xfrm>
            <a:prstGeom prst="rect">
              <a:avLst/>
            </a:prstGeom>
          </p:spPr>
        </p:pic>
      </p:grpSp>
    </p:spTree>
    <p:extLst>
      <p:ext uri="{BB962C8B-B14F-4D97-AF65-F5344CB8AC3E}">
        <p14:creationId xmlns:p14="http://schemas.microsoft.com/office/powerpoint/2010/main" val="279328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700</Words>
  <Application>Microsoft Office PowerPoint</Application>
  <PresentationFormat>Widescreen</PresentationFormat>
  <Paragraphs>71</Paragraphs>
  <Slides>19</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19</vt:i4>
      </vt:variant>
    </vt:vector>
  </HeadingPairs>
  <TitlesOfParts>
    <vt:vector size="27"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Planning with the weather and lunar-tables</vt:lpstr>
      <vt:lpstr>Taking our own images</vt:lpstr>
      <vt:lpstr>Own images at different phase</vt:lpstr>
      <vt:lpstr>Tony’s Images</vt:lpstr>
      <vt:lpstr>Using Tony’s Images</vt:lpstr>
      <vt:lpstr>PowerPoint Presentation</vt:lpstr>
      <vt:lpstr>PowerPoint Presentation</vt:lpstr>
      <vt:lpstr>PowerPoint Presentation</vt:lpstr>
      <vt:lpstr>PowerPoint Presentation</vt:lpstr>
      <vt:lpstr>PowerPoint Presentation</vt:lpstr>
      <vt:lpstr>Chromatic Aberration</vt:lpstr>
      <vt:lpstr>PowerPoint Presentation</vt:lpstr>
      <vt:lpstr>PowerPoint Presentation</vt:lpstr>
      <vt:lpstr>Taking our own images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87</cp:revision>
  <dcterms:created xsi:type="dcterms:W3CDTF">2016-02-19T14:38:03Z</dcterms:created>
  <dcterms:modified xsi:type="dcterms:W3CDTF">2016-02-24T21:08:42Z</dcterms:modified>
</cp:coreProperties>
</file>